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9" r:id="rId3"/>
    <p:sldId id="288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9" r:id="rId14"/>
    <p:sldId id="285" r:id="rId15"/>
    <p:sldId id="280" r:id="rId16"/>
    <p:sldId id="281" r:id="rId17"/>
    <p:sldId id="282" r:id="rId18"/>
    <p:sldId id="283" r:id="rId19"/>
    <p:sldId id="284" r:id="rId20"/>
    <p:sldId id="28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-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08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129396"/>
            <a:ext cx="11266098" cy="656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0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17" y="0"/>
            <a:ext cx="10728279" cy="67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9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141797"/>
            <a:ext cx="11723298" cy="65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2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9" y="135587"/>
            <a:ext cx="11368882" cy="672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3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0" y="0"/>
            <a:ext cx="1164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1" y="0"/>
            <a:ext cx="1162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2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7" y="0"/>
            <a:ext cx="1159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59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5" y="0"/>
            <a:ext cx="10631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0"/>
            <a:ext cx="11631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4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KET CAC DANG TOAN NHAN DIEN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he PT/ PT (dang 1)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Cano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xuôi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Viet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PT y=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ax+b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Y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PT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Taxi,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thưởng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 1 Phuong Trinh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Tim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nghich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CÓ GIA TỐC: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rơi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gió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thuyền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buồm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 KHOI: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 HOC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phẳng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 DUNG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Tharles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Pytago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 dang, Sin/Cos, He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Luong…)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kính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rang.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CỨT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quạt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LAI CAC BAI DA SAI</a:t>
            </a:r>
            <a:endParaRPr lang="en-US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PT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het,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lich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lich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don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ty so (HK I lam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190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6" y="0"/>
            <a:ext cx="11609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1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QUAT TOAN THUC TE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endParaRPr lang="en-US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toc, la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2):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gio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het,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lich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lich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don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ty so (HK I lam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7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0"/>
            <a:ext cx="1156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CAN, CHI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381" y="497813"/>
            <a:ext cx="7219950" cy="1971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897" y="2977730"/>
            <a:ext cx="54387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0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CAN, CHI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0" y="437335"/>
            <a:ext cx="5135491" cy="6081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59" y="2833418"/>
            <a:ext cx="6391275" cy="3848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971" y="362752"/>
            <a:ext cx="61150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71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CAN, CHI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9" y="497813"/>
            <a:ext cx="6096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9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9" y="124639"/>
            <a:ext cx="11797541" cy="60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5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135078"/>
            <a:ext cx="10358446" cy="64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118100"/>
            <a:ext cx="10722634" cy="66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6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3393</TotalTime>
  <Words>431</Words>
  <Application>Microsoft Office PowerPoint</Application>
  <PresentationFormat>Widescreen</PresentationFormat>
  <Paragraphs>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94</cp:revision>
  <dcterms:created xsi:type="dcterms:W3CDTF">2021-02-11T11:20:39Z</dcterms:created>
  <dcterms:modified xsi:type="dcterms:W3CDTF">2021-05-30T01:09:28Z</dcterms:modified>
</cp:coreProperties>
</file>